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4" r:id="rId3"/>
    <p:sldId id="265" r:id="rId4"/>
    <p:sldId id="266" r:id="rId5"/>
    <p:sldId id="267" r:id="rId6"/>
    <p:sldId id="268" r:id="rId7"/>
    <p:sldId id="257" r:id="rId8"/>
    <p:sldId id="263" r:id="rId9"/>
    <p:sldId id="259" r:id="rId10"/>
    <p:sldId id="260" r:id="rId11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9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D6712-837D-4520-9148-F80E66E8867E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DDCE4-4596-4BCE-9709-58438D7F3C3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8AC394-6129-4D1E-A8A1-D88E36961C0F}" type="datetimeFigureOut">
              <a:rPr lang="es-PE" smtClean="0"/>
              <a:pPr/>
              <a:t>10/11/2009</a:t>
            </a:fld>
            <a:endParaRPr lang="es-PE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EA00549-27F8-4ECC-B95C-41E6158E50A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google.com.pe/imgres?imgurl=http://www.mirafloresperu.com/huacapucllana/images/017-cer2-grande.jpg&amp;imgrefurl=http://larutadelsol.blogcindario.com/2008/12/00014-alfareria-pucllana-sencillez-y-sobriedad-alfareria-peru.html&amp;usg=__t9WiweN-h7-BRgz1TdHSxG883wM=&amp;h=320&amp;w=450&amp;sz=28&amp;hl=es&amp;start=1&amp;tbnid=xL0L0xCTIIH-fM:&amp;tbnh=90&amp;tbnw=127&amp;prev=/images?q=ceramica+de+al+cultura+lima&amp;gbv=2&amp;hl=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.pe/imgres?imgurl=http://www.sanisidrolima.com/fotos/jarron.jpg&amp;imgrefurl=http://www.sanisidrolima.com/distrito/huallamarca/&amp;usg=__Pv6T7VUVujB9gSWom9ibKFGSuRw=&amp;h=170&amp;w=270&amp;sz=8&amp;hl=es&amp;start=11&amp;tbnid=J3R0JrCD6eYLNM:&amp;tbnh=71&amp;tbnw=113&amp;prev=/images?q=jarron+de+al+cultura+lima&amp;gbv=2&amp;hl=es&amp;sa=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om.pe/imgres?imgurl=http://www.mirafloresperu.com/huacapucllana/images/016-cer1-grande.jpg&amp;imgrefurl=http://larutadelsol.blogcindario.com/2008/12/00014-alfareria-pucllana-sencillez-y-sobriedad-alfareria-peru.html&amp;usg=__trwpUHXXf1AsgOBzcgCRhHuAv7o=&amp;h=320&amp;w=450&amp;sz=27&amp;hl=es&amp;start=2&amp;tbnid=kmE0HC1aVSvfDM:&amp;tbnh=90&amp;tbnw=127&amp;prev=/images?q=ceramica+de+al+cultura+lima&amp;gbv=2&amp;hl=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.pe/imgres?imgurl=http://www.peruinside.com/bl/momiabatanes.jpg&amp;imgrefurl=http://www.peruinside.com/2007/09/14/el-parque-de-las-leyendas-y-las-huacas/&amp;usg=__TaIkkquzooEZqfHuIB8k3oOo2kM=&amp;h=372&amp;w=500&amp;sz=53&amp;hl=es&amp;start=4&amp;tbnid=8cBHvt32vnfU_M:&amp;tbnh=97&amp;tbnw=130&amp;prev=/images?q=cultura+lima&amp;gbv=2&amp;hl=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images.google.com.pe/imgres?imgurl=http://www.pronamachcs.gob.pe/WebAgronegocios/Imagenes/Frijol_Canario.JPG&amp;imgrefurl=http://www.pronamachcs.gob.pe/WebAgronegocios/FichaCatalogo/FrijolCanario.html&amp;usg=__Xi64c40VnG55VyW490F4VYSob_M=&amp;h=180&amp;w=240&amp;sz=15&amp;hl=es&amp;start=19&amp;tbnid=Ohrg6qegX-wjvM:&amp;tbnh=83&amp;tbnw=110&amp;prev=/images?q=frijol&amp;gbv=2&amp;hl=es" TargetMode="External"/><Relationship Id="rId7" Type="http://schemas.openxmlformats.org/officeDocument/2006/relationships/hyperlink" Target="http://images.google.com.pe/imgres?imgurl=http://2.bp.blogspot.com/_RR5juNFnPo8/R3VbjNdqicI/AAAAAAAAAIM/AwB8gZLDlvI/s200/camote.jpg&amp;imgrefurl=http://swearindf.blogspot.com/2007/12/camote.html&amp;usg=__YahulkgXjAJJRgMYZELF7XyQhhU=&amp;h=150&amp;w=146&amp;sz=7&amp;hl=es&amp;start=6&amp;tbnid=uy8sq_7DzMekgM:&amp;tbnh=96&amp;tbnw=93&amp;prev=/images?q=camote&amp;gbv=2&amp;hl=e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ages.google.com.pe/imgres?imgurl=http://www.mundosnaturales.com/wp-content/uploads/2008/05/mani.jpg&amp;imgrefurl=http://www.mundosnaturales.com/2008/05/17/las-mil-manera-de-cocinar-el-mani/&amp;usg=__MEINM9zEr4YcnM87phKKha736qw=&amp;h=348&amp;w=280&amp;sz=26&amp;hl=es&amp;start=1&amp;tbnid=Jd3wPgKdYRm3ZM:&amp;tbnh=120&amp;tbnw=97&amp;prev=/images?q=mani&amp;gbv=2&amp;hl=es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pe/imgres?imgurl=http://www.peruvianembassy.us/images/peru-info/lima7a.jpg&amp;imgrefurl=http://megaroga.wordpress.com/2007/11/07/lima-en-forma-rapida/&amp;usg=__3C9ZzZB2ummmWr5aShca_bhk4ao=&amp;h=298&amp;w=447&amp;sz=11&amp;hl=es&amp;start=3&amp;tbnid=Tkw-kg_3dp4ItM:&amp;tbnh=85&amp;tbnw=127&amp;prev=/images?q=cultura+lima&amp;gbv=2&amp;hl=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.pe/imgres?imgurl=http://4.bp.blogspot.com/_YEvaGZA09z8/SqPZ22WLbbI/AAAAAAAAAdY/3iEfCIOdaDo/s400/pintura+001.jpg&amp;imgrefurl=http://circuitoslot.blogspot.com/&amp;usg=__3ZZQF1KI0jF4Rga09qUWEUpRPdQ=&amp;h=300&amp;w=400&amp;sz=22&amp;hl=es&amp;start=37&amp;tbnid=3KPUjQvTMt0wIM:&amp;tbnh=93&amp;tbnw=124&amp;prev=/images?q=pintura+blanca&amp;gbv=2&amp;ndsp=21&amp;hl=es&amp;sa=N&amp;start=2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images.google.com.pe/imgres?imgurl=http://us.123rf.com/400wm/400/400/scanrail/scanrail0904/scanrail090400191/4727983.jpg&amp;imgrefurl=http://es.123rf.com/photo_4727983.html&amp;usg=__7aj34kk4TcMrgYYfhFUnxuA22TQ=&amp;h=300&amp;w=400&amp;sz=12&amp;hl=es&amp;start=17&amp;um=1&amp;tbnid=QMGv3_h0pfyzlM:&amp;tbnh=93&amp;tbnw=124&amp;prev=/images?q=pintura+roja&amp;hl=es&amp;sa=N&amp;um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.pe/imgres?imgurl=http://www.basketlacasilla.com/wp-content/uploads/2009/09/oro.jpg&amp;imgrefurl=http://www.basketlacasilla.com/2009/09/la-fiebre-del-oro.html&amp;usg=___V8I6qmjEoouZ5rK6fG7T8mPNYQ=&amp;h=426&amp;w=512&amp;sz=63&amp;hl=es&amp;start=3&amp;tbnid=7tkMLVnsPSaHPM:&amp;tbnh=109&amp;tbnw=131&amp;prev=/images?q=oro&amp;gbv=2&amp;hl=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://images.google.com.pe/imgres?imgurl=http://www.soldaduradepunto.com/images/copper.jpg&amp;imgrefurl=http://www.soldaduradepunto.com/espanol/metales.htm&amp;usg=__h8l0xId9ZNp3nl_pgZ74WevvsXc=&amp;h=834&amp;w=900&amp;sz=26&amp;hl=es&amp;start=2&amp;tbnid=RfQVsHz4giSvmM:&amp;tbnh=135&amp;tbnw=146&amp;prev=/images?q=cobre&amp;gbv=2&amp;hl=es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6480048" cy="2301240"/>
          </a:xfrm>
        </p:spPr>
        <p:txBody>
          <a:bodyPr/>
          <a:lstStyle/>
          <a:p>
            <a:r>
              <a:rPr lang="es-PE" dirty="0" smtClean="0">
                <a:solidFill>
                  <a:srgbClr val="FFC000"/>
                </a:solidFill>
              </a:rPr>
              <a:t>Cultura Lima</a:t>
            </a:r>
            <a:endParaRPr lang="es-PE" dirty="0">
              <a:solidFill>
                <a:srgbClr val="FFC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14546" y="4714884"/>
            <a:ext cx="6480048" cy="1752600"/>
          </a:xfrm>
        </p:spPr>
        <p:txBody>
          <a:bodyPr/>
          <a:lstStyle/>
          <a:p>
            <a:r>
              <a:rPr lang="es-PE" dirty="0" smtClean="0"/>
              <a:t>Integrantes:</a:t>
            </a:r>
          </a:p>
          <a:p>
            <a:r>
              <a:rPr lang="es-PE" dirty="0" smtClean="0"/>
              <a:t>Alondra R.</a:t>
            </a:r>
          </a:p>
          <a:p>
            <a:r>
              <a:rPr lang="es-PE" dirty="0" smtClean="0"/>
              <a:t>Diana V.</a:t>
            </a:r>
            <a:endParaRPr lang="es-PE" dirty="0"/>
          </a:p>
        </p:txBody>
      </p:sp>
      <p:pic>
        <p:nvPicPr>
          <p:cNvPr id="12290" name="Picture 2" descr="http://1.bp.blogspot.com/_RsyKBL2MDYk/SpmnJ9I6z0I/AAAAAAAAYvA/i9tqY9a5lKc/s400/Alfareria+cultura+Lima+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85925"/>
            <a:ext cx="3857652" cy="357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Cerámica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72000"/>
          </a:xfrm>
        </p:spPr>
        <p:txBody>
          <a:bodyPr>
            <a:normAutofit/>
          </a:bodyPr>
          <a:lstStyle/>
          <a:p>
            <a:r>
              <a:rPr lang="es-PE" sz="2800" dirty="0" smtClean="0"/>
              <a:t> Su cerámica fue colorida y escultórica con representaciones de peces o seres serpentiformes entrelazados junto con elementos geométricos como líneas y puntos.</a:t>
            </a:r>
          </a:p>
          <a:p>
            <a:r>
              <a:rPr lang="es-PE" sz="2800" dirty="0" smtClean="0"/>
              <a:t>En la cerámica había dos funciones la domestica ( ollas, vasos, </a:t>
            </a:r>
            <a:r>
              <a:rPr lang="es-PE" sz="2800" dirty="0" err="1" smtClean="0"/>
              <a:t>etc</a:t>
            </a:r>
            <a:r>
              <a:rPr lang="es-PE" sz="2800" dirty="0" smtClean="0"/>
              <a:t>) y la ritual (jarrones).</a:t>
            </a:r>
          </a:p>
          <a:p>
            <a:pPr algn="just">
              <a:buNone/>
            </a:pPr>
            <a:endParaRPr lang="es-PE" sz="2800" dirty="0" smtClean="0"/>
          </a:p>
        </p:txBody>
      </p:sp>
      <p:pic>
        <p:nvPicPr>
          <p:cNvPr id="9218" name="Picture 2" descr="http://t3.gstatic.com/images?q=tbn:xL0L0xCTIIH-fM:http://www.mirafloresperu.com/huacapucllana/images/017-cer2-grand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357694"/>
            <a:ext cx="200026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http://t0.gstatic.com/images?q=tbn:kmE0HC1aVSvfDM:http://www.mirafloresperu.com/huacapucllana/images/016-cer1-grand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357694"/>
            <a:ext cx="191533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http://t0.gstatic.com/images?q=tbn:J3R0JrCD6eYLNM:http://www.sanisidrolima.com/fotos/jarro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4357694"/>
            <a:ext cx="1643074" cy="1462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	</a:t>
            </a:r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Geográfico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PE" dirty="0" smtClean="0"/>
              <a:t>Lima se encuentra ubicada en los valles de los ríos Chillón, Rímac y Lurín. </a:t>
            </a:r>
          </a:p>
          <a:p>
            <a:r>
              <a:rPr lang="es-PE" dirty="0" smtClean="0"/>
              <a:t>Al norte, llegó hasta el valle del río Chancay y por el sur hasta el valle del río Mala, por el oeste colindó con el Océano Pacífico y por el este, hasta el comienzo de la cordillera de los Andes.</a:t>
            </a:r>
            <a:endParaRPr lang="es-PE" dirty="0"/>
          </a:p>
        </p:txBody>
      </p:sp>
      <p:pic>
        <p:nvPicPr>
          <p:cNvPr id="6146" name="Picture 2" descr="http://upload.wikimedia.org/wikipedia/commons/7/78/Mapa_cultura_li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285860"/>
            <a:ext cx="3500462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Histórico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 smtClean="0">
                <a:solidFill>
                  <a:srgbClr val="FFFFFF"/>
                </a:solidFill>
              </a:rPr>
              <a:t>Durante esta etapa se desarrolla dos tipos de sepultura .</a:t>
            </a:r>
          </a:p>
        </p:txBody>
      </p:sp>
      <p:pic>
        <p:nvPicPr>
          <p:cNvPr id="5122" name="Picture 2" descr="http://t3.gstatic.com/images?q=tbn:8cBHvt32vnfU_M:http://www.peruinside.com/bl/momiabatan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571876"/>
            <a:ext cx="3571900" cy="21383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Económico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La base de su economía fue la pesca, Y la agricultura. Se cultivo: camote,  frijol, maíz, maní, etc.</a:t>
            </a:r>
            <a:endParaRPr lang="es-PE" dirty="0"/>
          </a:p>
        </p:txBody>
      </p:sp>
      <p:pic>
        <p:nvPicPr>
          <p:cNvPr id="4098" name="Picture 2" descr="http://www.gastronomiaycia.com/wp-content/uploads/2008/06/maiz_greenpeace_mex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256"/>
            <a:ext cx="236308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t0.gstatic.com/images?q=tbn:Ohrg6qegX-wjvM:http://www.pronamachcs.gob.pe/WebAgronegocios/Imagenes/Frijol_Canari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748522"/>
            <a:ext cx="2227486" cy="1680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t0.gstatic.com/images?q=tbn:Jd3wPgKdYRm3ZM:http://www.mundosnaturales.com/wp-content/uploads/2008/05/mani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572008"/>
            <a:ext cx="1714512" cy="1500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http://t0.gstatic.com/images?q=tbn:uy8sq_7DzMekgM:http://2.bp.blogspot.com/_RR5juNFnPo8/R3VbjNdqicI/AAAAAAAAAIM/AwB8gZLDlvI/s200/camot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3732720"/>
            <a:ext cx="1505114" cy="155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Social</a:t>
            </a:r>
            <a:r>
              <a:rPr lang="es-PE" dirty="0" smtClean="0"/>
              <a:t> 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 smtClean="0"/>
              <a:t>Se puede constatar que existió diferenciación social , representada en la jerarquía de  los asentamientos , desde las agrupaciones de viviendas de carácter rural </a:t>
            </a:r>
          </a:p>
          <a:p>
            <a:endParaRPr lang="es-PE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2286000" y="13053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 </a:t>
            </a:r>
            <a:br>
              <a:rPr lang="es-PE" dirty="0" smtClean="0"/>
            </a:br>
            <a:r>
              <a:rPr lang="es-PE" dirty="0" smtClean="0"/>
              <a:t> </a:t>
            </a:r>
            <a:endParaRPr lang="es-PE" dirty="0"/>
          </a:p>
        </p:txBody>
      </p:sp>
      <p:pic>
        <p:nvPicPr>
          <p:cNvPr id="3074" name="Picture 2" descr="http://t2.gstatic.com/images?q=tbn:Tkw-kg_3dp4ItM:http://www.peruvianembassy.us/images/peru-info/lima7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000504"/>
            <a:ext cx="433288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Político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PE" dirty="0" smtClean="0"/>
              <a:t>Existió una fuerte diferenciación social, representada en la jerarquía de los asentamientos, desde las agrupaciones de viviendas de carácter rural pasando por los edificios pequeños aislados , a los centros medianos compuestos por dos o tres edificios hasta los extensos asentamientos urbanos con varias pirámides, plazas, campos agrícolas, grupos de viviendas.</a:t>
            </a:r>
          </a:p>
          <a:p>
            <a:r>
              <a:rPr lang="es-PE" dirty="0" smtClean="0"/>
              <a:t>Alcanzo un alto nivel de gobierno centra-</a:t>
            </a:r>
            <a:r>
              <a:rPr lang="es-PE" dirty="0" err="1" smtClean="0"/>
              <a:t>lizado</a:t>
            </a:r>
            <a:endParaRPr lang="es-PE" dirty="0" smtClean="0"/>
          </a:p>
          <a:p>
            <a:pPr>
              <a:buNone/>
            </a:pPr>
            <a:r>
              <a:rPr lang="es-PE" dirty="0" smtClean="0"/>
              <a:t>   como el de Maranga, el sitio más extenso y complejo de la sociedad Lima, ejerciendo el control sobre los curacazgos menores en el valle. </a:t>
            </a:r>
          </a:p>
          <a:p>
            <a:endParaRPr lang="es-PE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sumaclick.com/ana/mp/mp-Images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5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Arquitectura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Los limas fueron constructores de pirámides y pirámides que daban culto a los dioses.</a:t>
            </a:r>
          </a:p>
          <a:p>
            <a:r>
              <a:rPr lang="es-PE" dirty="0" smtClean="0"/>
              <a:t>Los Limas utilizaron adobitos hechos de barros para construir sus construcciones.</a:t>
            </a:r>
            <a:endParaRPr lang="es-PE" dirty="0"/>
          </a:p>
        </p:txBody>
      </p:sp>
      <p:pic>
        <p:nvPicPr>
          <p:cNvPr id="17412" name="Picture 4" descr="http://www.fuenterrebollo.com/Etnografia/America/Peru2/Museo-Huaca/elaborando-ado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000504"/>
            <a:ext cx="3286148" cy="2742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3071802" y="585789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Los Limas fabricando adobitos</a:t>
            </a:r>
            <a:endParaRPr lang="es-P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Pintura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Utilizaron los colores : rojo vivo, negro , blanco también utilizaron grecas en formas de peces.</a:t>
            </a:r>
          </a:p>
          <a:p>
            <a:r>
              <a:rPr lang="es-PE" dirty="0" smtClean="0"/>
              <a:t>Pintaron los murales para expresar su ideología dentro de la religión.</a:t>
            </a:r>
          </a:p>
          <a:p>
            <a:endParaRPr lang="es-PE" dirty="0"/>
          </a:p>
        </p:txBody>
      </p:sp>
      <p:pic>
        <p:nvPicPr>
          <p:cNvPr id="7172" name="Picture 4" descr="http://t0.gstatic.com/images?q=tbn:3KPUjQvTMt0wIM:http://4.bp.blogspot.com/_YEvaGZA09z8/SqPZ22WLbbI/AAAAAAAAAdY/3iEfCIOdaDo/s400/pintura%2B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143380"/>
            <a:ext cx="1857389" cy="227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t3.gstatic.com/images?q=tbn:QMGv3_h0pfyzlM:http://us.123rf.com/400wm/400/400/scanrail/scanrail0904/scanrail090400191/472798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572008"/>
            <a:ext cx="1857388" cy="1385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chemeClr val="accent6">
                    <a:lumMod val="75000"/>
                  </a:schemeClr>
                </a:solidFill>
              </a:rPr>
              <a:t>Metalurgia</a:t>
            </a:r>
            <a:endParaRPr lang="es-P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PE" dirty="0" smtClean="0"/>
              <a:t/>
            </a:r>
            <a:br>
              <a:rPr lang="es-PE" dirty="0" smtClean="0"/>
            </a:br>
            <a:r>
              <a:rPr lang="es-PE" sz="1900" dirty="0" smtClean="0"/>
              <a:t>Tuvieron poco desarrollo, los útiles de uso diario, los instrumentos de labranza y de caza fueron hechos de hueso y de madera.</a:t>
            </a:r>
          </a:p>
          <a:p>
            <a:pPr>
              <a:buNone/>
            </a:pPr>
            <a:r>
              <a:rPr lang="es-PE" sz="1900" dirty="0" smtClean="0"/>
              <a:t>    Se han encontrado algunos objetos de oro, plata y cobre: como discos de adorno personal, pinzas  depilatorias, pulseras, tupos y punzones, así como cinceles y cabezas de maza hechas de bronce.</a:t>
            </a:r>
            <a:br>
              <a:rPr lang="es-PE" sz="1900" dirty="0" smtClean="0"/>
            </a:br>
            <a:r>
              <a:rPr lang="es-PE" sz="1900" dirty="0" smtClean="0"/>
              <a:t> </a:t>
            </a:r>
            <a:br>
              <a:rPr lang="es-PE" sz="1900" dirty="0" smtClean="0"/>
            </a:br>
            <a:endParaRPr lang="es-PE" sz="1900" dirty="0"/>
          </a:p>
        </p:txBody>
      </p:sp>
      <p:pic>
        <p:nvPicPr>
          <p:cNvPr id="10242" name="Picture 2" descr="http://t0.gstatic.com/images?q=tbn:7tkMLVnsPSaHPM:http://www.basketlacasilla.com/wp-content/uploads/2009/09/or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500570"/>
            <a:ext cx="2143140" cy="1800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 descr="http://t1.gstatic.com/images?q=tbn:NsGd_bpQusKqrM:http://bo.kalipedia.com/kalipediamedia/cienciasnaturales/media/200704/17/tierrayuniverso/20070417klpcnatun_61.Ies.S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52231" y="4420207"/>
            <a:ext cx="1785952" cy="2089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7" name="Picture 7" descr="http://t1.gstatic.com/images?q=tbn:RfQVsHz4giSvmM:http://www.soldaduradepunto.com/images/copper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572008"/>
            <a:ext cx="216581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175</TotalTime>
  <Words>336</Words>
  <Application>Microsoft Office PowerPoint</Application>
  <PresentationFormat>Presentación en pantalla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Técnico</vt:lpstr>
      <vt:lpstr>Cultura Lima</vt:lpstr>
      <vt:lpstr> Geográfico</vt:lpstr>
      <vt:lpstr>Histórico</vt:lpstr>
      <vt:lpstr>Económico</vt:lpstr>
      <vt:lpstr>Social </vt:lpstr>
      <vt:lpstr>Político</vt:lpstr>
      <vt:lpstr>Arquitectura</vt:lpstr>
      <vt:lpstr>Pintura</vt:lpstr>
      <vt:lpstr>Metalurgia</vt:lpstr>
      <vt:lpstr>Cerámica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 Lima</dc:title>
  <dc:creator>QORIHALLP'A</dc:creator>
  <cp:lastModifiedBy>CSJ</cp:lastModifiedBy>
  <cp:revision>23</cp:revision>
  <dcterms:created xsi:type="dcterms:W3CDTF">2009-11-09T21:20:06Z</dcterms:created>
  <dcterms:modified xsi:type="dcterms:W3CDTF">2009-11-10T16:02:15Z</dcterms:modified>
</cp:coreProperties>
</file>